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601200" cy="12801600" type="A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31A6DA-823F-49F2-9996-1BE030889C40}">
          <p14:sldIdLst>
            <p14:sldId id="256"/>
            <p14:sldId id="257"/>
          </p14:sldIdLst>
        </p14:section>
        <p14:section name="Раздел без заголовка" id="{5B7E2993-5890-4BA6-A2F6-A86CABED8F3E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18" y="4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3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9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2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2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2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8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83BA-C573-46CD-8BD3-FDA7B0793AC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BE2CD-12CF-4882-8092-EBEAD2B44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24317"/>
            <a:ext cx="9601199" cy="3361670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внесения изменений в генеральный план </a:t>
            </a:r>
            <a:br>
              <a:rPr lang="ru-RU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Сысертского городского </a:t>
            </a:r>
            <a:r>
              <a:rPr lang="ru-RU" sz="3300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округа и </a:t>
            </a:r>
            <a:r>
              <a:rPr lang="ru-RU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внесения изменений </a:t>
            </a:r>
            <a:r>
              <a:rPr lang="en-US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Правила землепользования и застройки </a:t>
            </a:r>
            <a:r>
              <a:rPr lang="en-US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Сысертского городского округа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83" y="0"/>
            <a:ext cx="8281035" cy="1204380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  <a:endParaRPr lang="ru-RU" sz="3000" dirty="0"/>
          </a:p>
        </p:txBody>
      </p:sp>
      <p:pic>
        <p:nvPicPr>
          <p:cNvPr id="8194" name="Picture 2" descr="C:\Users\Роман\Desktop\Временно работа\Эконедрресурс\Отчеты\Условные обозначения_П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25" y="2230438"/>
            <a:ext cx="5619750" cy="693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Основание для подготовки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/>
                <a:ea typeface="Times New Roman"/>
              </a:rPr>
              <a:t>Постановление Администрации Сысертского городского округа от 13.07.2020 № 1290 «О разработке проектов внесения изменений в генеральный план Сысертского городского округа, генеральный план Сысертского городского округа применительно к территории села </a:t>
            </a:r>
            <a:r>
              <a:rPr lang="ru-RU" sz="2800" dirty="0" err="1" smtClean="0">
                <a:latin typeface="Times New Roman"/>
                <a:ea typeface="Times New Roman"/>
              </a:rPr>
              <a:t>Кашино</a:t>
            </a:r>
            <a:r>
              <a:rPr lang="ru-RU" sz="2800" dirty="0" smtClean="0">
                <a:latin typeface="Times New Roman"/>
                <a:ea typeface="Times New Roman"/>
              </a:rPr>
              <a:t>, генеральный план Сысертского городского округа применительно к территории села </a:t>
            </a:r>
            <a:r>
              <a:rPr lang="ru-RU" sz="2800" dirty="0" err="1" smtClean="0">
                <a:latin typeface="Times New Roman"/>
                <a:ea typeface="Times New Roman"/>
              </a:rPr>
              <a:t>Кадниково</a:t>
            </a:r>
            <a:r>
              <a:rPr lang="ru-RU" sz="2800" dirty="0" smtClean="0">
                <a:latin typeface="Times New Roman"/>
                <a:ea typeface="Times New Roman"/>
              </a:rPr>
              <a:t>, Правила землепользования и застройки Сысертского городского округа»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550"/>
            <a:ext cx="9601199" cy="18288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внесению изменений 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генеральный план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Ситуационный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план территориального планирования Сысертского городского округа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1026" name="Picture 2" descr="C:\Users\Роман\Desktop\Временно работа\Эконедрресурс\Отчеты\Ситуация 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2105024"/>
            <a:ext cx="7553325" cy="1069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9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945"/>
            <a:ext cx="9601199" cy="1579418"/>
          </a:xfrm>
        </p:spPr>
        <p:txBody>
          <a:bodyPr>
            <a:normAutofit/>
          </a:bodyPr>
          <a:lstStyle/>
          <a:p>
            <a:pPr algn="ctr"/>
            <a:r>
              <a:rPr lang="x-non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1. Функциональное зонирование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Квадрат Б-6 (18, 19)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Роман\Desktop\Временно работа\Эконедрресурс\Отчеты\К1_ФЗ.jpg"/>
          <p:cNvPicPr>
            <a:picLocks noChangeAspect="1" noChangeArrowheads="1"/>
          </p:cNvPicPr>
          <p:nvPr/>
        </p:nvPicPr>
        <p:blipFill>
          <a:blip r:embed="rId2" cstate="print"/>
          <a:srcRect t="4901" b="19280"/>
          <a:stretch>
            <a:fillRect/>
          </a:stretch>
        </p:blipFill>
        <p:spPr bwMode="auto">
          <a:xfrm>
            <a:off x="0" y="1612321"/>
            <a:ext cx="9601200" cy="10291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4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2098964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Карта 2. Объекты местного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Квадрат Б-6 (18, 19) 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3074" name="Picture 2" descr="C:\Users\Роман\Desktop\Временно работа\Эконедрресурс\Отчеты\К2_ОМЗ.jpg"/>
          <p:cNvPicPr>
            <a:picLocks noChangeAspect="1" noChangeArrowheads="1"/>
          </p:cNvPicPr>
          <p:nvPr/>
        </p:nvPicPr>
        <p:blipFill>
          <a:blip r:embed="rId2" cstate="print"/>
          <a:srcRect t="4135" b="19540"/>
          <a:stretch>
            <a:fillRect/>
          </a:stretch>
        </p:blipFill>
        <p:spPr bwMode="auto">
          <a:xfrm>
            <a:off x="0" y="1288473"/>
            <a:ext cx="9601200" cy="10359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5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2474384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Карта 4. Инвестиционные площадки и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Квадрат Б-6 (18, 19)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4800"/>
            <a:ext cx="9601200" cy="103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44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601200" cy="103293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Роман\Desktop\Временно работа\Эконедрресурс\Отчеты\Условные_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88" y="1463675"/>
            <a:ext cx="7261225" cy="9380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1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570"/>
            <a:ext cx="9601200" cy="1699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внесению изменений </a:t>
            </a:r>
            <a:b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Правила землепользования и застройки</a:t>
            </a:r>
            <a:b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Ситуационный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план градостроительного зонирования Сысертского городского округа</a:t>
            </a:r>
            <a:r>
              <a:rPr lang="ru-RU" dirty="0"/>
              <a:t/>
            </a:r>
            <a:br>
              <a:rPr lang="ru-RU" dirty="0"/>
            </a:b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Роман\Desktop\Временно работа\Эконедрресурс\Отчеты\Ситуация П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7" y="2105025"/>
            <a:ext cx="7553326" cy="1069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1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01199" cy="16044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Фрагмент № 21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Карты градостроительного зонирования Сысертского городского округа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Роман\Desktop\Временно работа\Эконедрресурс\Отчеты\КГЗ.jpg"/>
          <p:cNvPicPr>
            <a:picLocks noChangeAspect="1" noChangeArrowheads="1"/>
          </p:cNvPicPr>
          <p:nvPr/>
        </p:nvPicPr>
        <p:blipFill>
          <a:blip r:embed="rId2" cstate="print"/>
          <a:srcRect t="6174" b="12864"/>
          <a:stretch>
            <a:fillRect/>
          </a:stretch>
        </p:blipFill>
        <p:spPr bwMode="auto">
          <a:xfrm>
            <a:off x="0" y="1447799"/>
            <a:ext cx="9601200" cy="10989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92</Words>
  <Application>Microsoft Office PowerPoint</Application>
  <PresentationFormat>A3 (297x420 мм)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Проект внесения изменений в генеральный план  Сысертского городского округа и проект внесения изменений  в Правила землепользования и застройки  Сысертского городского округа </vt:lpstr>
      <vt:lpstr>Основание для подготовки проекта</vt:lpstr>
      <vt:lpstr>Предложения по внесению изменений  в генеральный план Ситуационный план территориального планирования Сысертского городского округа </vt:lpstr>
      <vt:lpstr>Карта 1. Функциональное зонирование Квадрат Б-6 (18, 19) </vt:lpstr>
      <vt:lpstr>Карта 2. Объекты местного значения  Квадрат Б-6 (18, 19)  </vt:lpstr>
      <vt:lpstr>Карта 4. Инвестиционные площадки и объекты  Квадрат Б-6 (18, 19)  </vt:lpstr>
      <vt:lpstr>Условные обозначения</vt:lpstr>
      <vt:lpstr>Предложения по внесению изменений  в Правила землепользования и застройки Ситуационный план градостроительного зонирования Сысертского городского округа </vt:lpstr>
      <vt:lpstr>  Фрагмент № 21 Карты градостроительного зонирования Сысертского городского округа </vt:lpstr>
      <vt:lpstr>Условные обозначения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внесения изменений в генеральный план  Сысертского городского округа, генеральный план  Сысертского городского округа применительно к территории  поселка Большой Исток и проект внесения изменений  в Правила землепользования и застройки  Сысертского городского округа</dc:title>
  <dc:creator>Ившин Роман Алексеевич</dc:creator>
  <cp:lastModifiedBy>Шабуров Александр Евгеньевич</cp:lastModifiedBy>
  <cp:revision>7</cp:revision>
  <dcterms:created xsi:type="dcterms:W3CDTF">2020-03-02T04:32:45Z</dcterms:created>
  <dcterms:modified xsi:type="dcterms:W3CDTF">2021-01-22T05:31:04Z</dcterms:modified>
</cp:coreProperties>
</file>